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71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69" autoAdjust="0"/>
    <p:restoredTop sz="81707" autoAdjust="0"/>
  </p:normalViewPr>
  <p:slideViewPr>
    <p:cSldViewPr>
      <p:cViewPr varScale="1">
        <p:scale>
          <a:sx n="51" d="100"/>
          <a:sy n="51" d="100"/>
        </p:scale>
        <p:origin x="-2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2652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210778-0EA1-4A21-A682-F08DF1F63E98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51110-DAD5-4C67-A2E9-0DF87BA36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3898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 знают архитектора номер один двадцатого века Корбюзье и осознают то влияние, которое он оказал на развитие мировой архитектуры - ведь построены целые города в духе Корбюзье. Но имя одного из самых удивительных архитекторов в истории человечества -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Гауди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долго было известно только специалистам, а его произведения остались одинокими сверкающими шедеврами, практически не повлиявшими на развитие архитектуры нашего времени. А ведь рядом с его сказками в камне знаменитые постройки Корбюзье выглядят унылыми коробками.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Модерн не вписался в техническую цивилизацию, потому что слишком благоговел перед природой, рисуя свои картины и строя свои дома по ее законам, по законам органических природных форм. Кроме того, он был неисправимым романтиком.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Русский модерн вдохновлялся другими источниками - своим 17 и 18 веком, своими древностями и фольклором. И, действительно, старое русское искусство: архитектура, одежда, утварь - уже сами по себе были азиатскими (хотя бы с точки зрения Европы). И вполне отвечали стилистическим принципам модерна. В этом смысле собор Василия Блаженного с его «пряничной», орнаментальной, разноцветной и в то же время «органической» красотой - это модерн (сравните с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Гауди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увидите, насколько наш собор ближе стилю этого архитектора, чем, скажем, стилю Корбюзье). А старые русские терема с декоративностью их убранства! Даже простая русская изба с деревянной резьбой наличников, ворот и крыльца могла вдохновить любого архитектора модерна. А русский лубок, игрушка, народные росписи?!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Художникам и архитекторам, представителям русского модерна, сгруппировавшихся вокруг княгини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Тенишевой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Талашкино, не пришлось ничего выдумывать, ничего заимствовать из других культур. Они просто слегка трансформировали народное искусство и получился русский модерн, русский стиль.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Модерн был забыт почти на 50 лет, и вдруг случилось чудо - о нем вспомнили. Он опять понадобился, он опять возродился - пусть в других одеждах, красках и формах - и не столько в живописи, сколько в жизни и быте. Его извлекли из пыльных библиотек и скучных музеев и привели на улицу, на площади, на стадионы рок - концертов. Это сделали «дети - цветы» 60 -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годов. Модерн «совпал» с мировоззрением хиппи, с их протестом против бездушного техницизма, с их тягой к естественности, к природе и, главное, с их увлечением Востоком.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настоящее время весьма популярны проекты квартир, коттеджей, мебель, малые архитектурные формы в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стиле модерн.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Модерн - стилистическое направление в европейском искусстве конца XIX - начала XX века. Благодаря Всемирным выставкам оно стремительно распространилось по всей Европе и в первую очередь затронуло архитектуру и декоративное искусство. В Италии его называли растительным стилем или "либерти", в Великобритании - стилем модерн, в Испании - модернизмом, в Бельгии - стилем Вельде, в Австрии - Сецессион, в Германии -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Югендстиль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Стиль модерн возник как реакция на эклектизм, на безжизненное копирование исторических стилей прошлого, а прежде всего - на упадочнические вкусы, следствие коммерциализации изделий промышленного и машинного производства.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Санкт-Петербург. Особняк Н.А. Терентьева, архитектор </a:t>
            </a:r>
            <a:r>
              <a:rPr lang="ru-RU" dirty="0" err="1" smtClean="0"/>
              <a:t>И.А.Иванов-Шиц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Возникновение стиля модерн в архитектуре</a:t>
            </a:r>
            <a:r>
              <a:rPr lang="ru-RU" baseline="0" dirty="0" smtClean="0"/>
              <a:t> и прикладном искусстве связано с основанием общества «Искусства и Ремёсла» (1883),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влияние которого распространилось на европейский континент. Это общество возникло из движения того же названия, боровшегося за возрождение художественных ремесел, и выступало против снижения художественного уровня продукции вследствие перехода к промышленному производству. Непосредственными его предшественниками были художественный и социальный критик Д.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Рескин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поэт и художник - прикладник У. Моррис, которые призывали возвратиться к ручному труду, а также вместе с другими художниками и архитекторами по - новому определяли функциональные и формообразующие принципы архитектуры. Они выдвигали принцип целесообразности формы и художественной выразительности естественных материалов.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6394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модерна характерны извивающиеся линии; в декоре его асимметричные арабески решительно порывают с традицией, создавая растительные мотивы (во Франции и в Бельгии) и линеарные формы (в работах австрийских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сецессионистов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или шотландского арх.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Чарлза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Ренни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Макинтоша).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Вершины модерн достигает в архитектуре и в прикладных искусствах. В интерьере дома "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Тасселя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", в Брюсселе, расписанном Виктором Орта, декоративные возможности железа органично используются в мотивах текучести, повторяющихся и в рисунке инкрустированного пола, и в настенных росписях. Эта цельность проекта типична для стиля модерн (Ар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Нуво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который охватывает и внутреннее убранство здания, вплоть до столовых приборов.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4654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Значительное распространение в Европе получила также идея «города - сада», которую в конце XIX в. сформулировал - англичанин Э.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Говард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своей книге «Города - сады будущего» (1898). Города - сады рассматривались как небольшие, но самообеспечивающие градостроительные комплексы на 32 тыс. жителей. Они должны были приостановить концентрацию жилья в больших городах и путем соединения жилища с природой способствовать оздоровлению жизненной среды.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Идея состояла в первую очередь в радикальном уменьшении территориальных размеров и численности населения города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Говарда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предложил людям такие условия жизни, которые позволили бы сочетать лучшие стороны деревни и города. Надо начать строить вблизи крупных промышленных городов небольшие города-сады. Там надо развивать местную, невредную промышленность и сельское хозяйство так, чтобы люди могли жить вблизи места приложения труда, не отрываясь в то же время от природного окружения.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Хотя модерн просуществовал всего 20 - 30 лет, влияние его в то время на все виды художественной деятельности было огромно. Следы модерна мы находим во всем: в архитектуре, в живописи, в монументальном искусстве, в книжной графике, плакате, рекламе, дизайне, одежде. От огромного общественного здания до дверной ручки, от монументальной мозаики до изящной вазы на столе, от живописного полотна до ложки и вилки - все носило на себе отпечаток этого стиля, если за дело брались художники, архитекторы и дизайнеры модерна. Все, к чему прикасалась рука художника, должно было стать прекрасным, каким являются природные формы, перед которыми эти художники преклонялись.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Муха Альфонс 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Mucha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Alphonse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Maria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(1860—1939), чешский живописец, декоратор, график, основатель и мастер театральной и рекламной афиши в стиле модерн, в частности стиля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Арт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Нуво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Nouveau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 Широкую известность Муха приобрел после создания афиш для спектаклей театра «Ренессанс», парижского театра Сары Бернар («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Жисмонда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1894; «Дама с камелиями» Александра Дюма-сына, 1896;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Лорензаччо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Альфреда де Мюссе, 1896; «Медея» Еврипида, 1898). Муха выступал и как дизайнер этих постановок; по его эскизам создавались платья и сценические ювелирные украшения. В эти же годы Муха становится одним из ведущих художников французской рекламы, его композиции печатались в журналах в виде плакатов – с неизменной фигурой или головой томной дамы, погруженной в пестрый мир роскоши и неги.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 прошла пара десятков лет и случилось нечто странное (со странным стилем и должны случаться странные вещи).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Модерн обвинили в элитарности, в вычурности, в манерности, в эклектичности, в отсутствии естественности.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 временем оказалось, что влияние этого стиля на новые поколения художников практически равно нулю, что позволило многим критикам воспринимать модерн как некую «случайность» в закономерном развитии искусства, как некий необязательный арабеск - закорючку на прямой линии этого развития. Художники модерна как будто канули в забвение. И модерн остался неким парадоксом, загадкой.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 всех на слуху громкие имена художников конца 19 и 20 века - импрессионисты, Пикассо,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Матисс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Дали и т. д. Но мало кто знает у нас замечательного австрийского художника модерна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Климта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а наш великий Врубель почти не известен «у них». 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51110-DAD5-4C67-A2E9-0DF87BA360C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882C31-D767-4D07-8BA5-749F8EDE9401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299A2EA-56E5-4CB5-A733-88D46B824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uto-skiers.msk.ru/text/Talashkino.htm" TargetMode="External"/><Relationship Id="rId7" Type="http://schemas.openxmlformats.org/officeDocument/2006/relationships/hyperlink" Target="http://smallbay.ru/mucha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tudall.org/all4-12797.html" TargetMode="External"/><Relationship Id="rId5" Type="http://schemas.openxmlformats.org/officeDocument/2006/relationships/hyperlink" Target="http://nizhouse.com/kottedji-v-stile-modern-foto.html" TargetMode="External"/><Relationship Id="rId4" Type="http://schemas.openxmlformats.org/officeDocument/2006/relationships/hyperlink" Target="http://berlogos.ru/article/idealnyy-gorod-govard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87416" cy="1658615"/>
          </a:xfrm>
        </p:spPr>
        <p:txBody>
          <a:bodyPr>
            <a:noAutofit/>
          </a:bodyPr>
          <a:lstStyle/>
          <a:p>
            <a:pPr algn="r"/>
            <a:r>
              <a:rPr lang="ru-RU" sz="5400" dirty="0" smtClean="0"/>
              <a:t>Стиль модерн </a:t>
            </a:r>
            <a:br>
              <a:rPr lang="ru-RU" sz="5400" dirty="0" smtClean="0"/>
            </a:br>
            <a:r>
              <a:rPr lang="ru-RU" sz="5400" dirty="0" smtClean="0"/>
              <a:t>в архитектуре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lang="ru-RU" sz="1800" dirty="0" smtClean="0"/>
          </a:p>
          <a:p>
            <a:pPr algn="r"/>
            <a:r>
              <a:rPr lang="ru-RU" sz="1800" dirty="0" err="1" smtClean="0"/>
              <a:t>Манаенкова</a:t>
            </a:r>
            <a:r>
              <a:rPr lang="ru-RU" sz="1800" dirty="0" smtClean="0"/>
              <a:t> Светлана Викторовна, </a:t>
            </a:r>
          </a:p>
          <a:p>
            <a:pPr algn="r"/>
            <a:r>
              <a:rPr lang="ru-RU" sz="1600" dirty="0" smtClean="0"/>
              <a:t>учитель ИЗО МБОУ «СОШ №72» </a:t>
            </a:r>
            <a:r>
              <a:rPr lang="ru-RU" sz="1600" dirty="0" err="1" smtClean="0"/>
              <a:t>г.Новокузнецк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206912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06613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Барселона. Испания.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Архитектор  Антонио </a:t>
            </a:r>
            <a:r>
              <a:rPr lang="ru-RU" dirty="0" err="1" smtClean="0"/>
              <a:t>Гауди</a:t>
            </a:r>
            <a:endParaRPr lang="ru-RU" dirty="0"/>
          </a:p>
        </p:txBody>
      </p:sp>
      <p:pic>
        <p:nvPicPr>
          <p:cNvPr id="5" name="Содержимое 4" descr="modern.tiny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412776"/>
            <a:ext cx="7344816" cy="512079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706090"/>
          </a:xfrm>
        </p:spPr>
        <p:txBody>
          <a:bodyPr/>
          <a:lstStyle/>
          <a:p>
            <a:r>
              <a:rPr lang="ru-RU" dirty="0" smtClean="0"/>
              <a:t>Усадьба Талашкино</a:t>
            </a:r>
            <a:endParaRPr lang="ru-RU" dirty="0"/>
          </a:p>
        </p:txBody>
      </p:sp>
      <p:pic>
        <p:nvPicPr>
          <p:cNvPr id="4" name="Содержимое 3" descr="Талашкино 7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22384" y="950098"/>
            <a:ext cx="7538048" cy="5647254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Возрождение модерна</a:t>
            </a:r>
            <a:endParaRPr lang="ru-RU" dirty="0"/>
          </a:p>
        </p:txBody>
      </p:sp>
      <p:pic>
        <p:nvPicPr>
          <p:cNvPr id="5" name="Содержимое 4" descr="2de1e50f46e994cabef752bd330e71e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052736"/>
            <a:ext cx="5952661" cy="4464496"/>
          </a:xfrm>
        </p:spPr>
      </p:pic>
      <p:pic>
        <p:nvPicPr>
          <p:cNvPr id="6" name="Содержимое 5" descr="7fd5a13cc7c396bacb9e8af84b7b3cb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427984" y="3573016"/>
            <a:ext cx="4407820" cy="3052416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dirty="0" err="1" smtClean="0"/>
              <a:t>Интернет-источники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sz="3200" u="sng" dirty="0" smtClean="0">
                <a:solidFill>
                  <a:schemeClr val="tx1"/>
                </a:solidFill>
                <a:hlinkClick r:id="rId3"/>
              </a:rPr>
              <a:t>http://auto-skiers.msk.ru/text/Talashkino.htm</a:t>
            </a:r>
            <a:r>
              <a:rPr lang="ru-RU" sz="3200" u="sng" dirty="0" smtClean="0">
                <a:solidFill>
                  <a:schemeClr val="tx1"/>
                </a:solidFill>
              </a:rPr>
              <a:t/>
            </a:r>
            <a:br>
              <a:rPr lang="ru-RU" sz="3200" u="sng" dirty="0" smtClean="0">
                <a:solidFill>
                  <a:schemeClr val="tx1"/>
                </a:solidFill>
              </a:rPr>
            </a:br>
            <a:r>
              <a:rPr lang="ru-RU" sz="3200" u="sng" dirty="0" smtClean="0">
                <a:solidFill>
                  <a:schemeClr val="tx1"/>
                </a:solidFill>
                <a:hlinkClick r:id="rId4"/>
              </a:rPr>
              <a:t>http://berlogos.ru/article/idealnyy-gorod-govarda/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u="sng" dirty="0" smtClean="0">
                <a:solidFill>
                  <a:schemeClr val="tx1"/>
                </a:solidFill>
                <a:hlinkClick r:id="rId5"/>
              </a:rPr>
              <a:t>http://nizhouse.com/kottedji-v-stile-modern-foto.html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u="sng" dirty="0" smtClean="0">
                <a:solidFill>
                  <a:schemeClr val="tx1"/>
                </a:solidFill>
                <a:hlinkClick r:id="rId6"/>
              </a:rPr>
              <a:t>http://studall.org/all4-12797.html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u="sng" dirty="0" smtClean="0">
                <a:solidFill>
                  <a:schemeClr val="tx1"/>
                </a:solidFill>
                <a:hlinkClick r:id="rId7"/>
              </a:rPr>
              <a:t>http://smallbay.ru/mucha.html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Спасибо за внимание!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32656"/>
            <a:ext cx="4752528" cy="621444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404812"/>
            <a:ext cx="4139952" cy="6453187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Модерн – стилистическое направление в европейском  искусстве конца 19 – начала 20 века. Благодаря Всемирным выставкам оно стремительно распространилось по всей Европе и в первую очередь затронуло архитектуру и декоративное  искусство.  В Италии его называли растительным стилем или «либерти», в Великобритании – стилем модерн, в Испании – модернизмом, в Бельгии – стилем Вельде, в Австрии – Сецессион, а Германии – </a:t>
            </a:r>
            <a:r>
              <a:rPr lang="ru-RU" dirty="0" err="1" smtClean="0"/>
              <a:t>Югендстиль</a:t>
            </a:r>
            <a:r>
              <a:rPr lang="ru-RU" dirty="0" smtClean="0"/>
              <a:t>.</a:t>
            </a:r>
            <a:r>
              <a:rPr lang="ru-RU" sz="2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. 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505446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Санкт-Петербург. Особняк Н.А. Терентьева, архитектор </a:t>
            </a:r>
            <a:r>
              <a:rPr lang="ru-RU" dirty="0" err="1" smtClean="0"/>
              <a:t>И.А.Иванов-Шиц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 descr="+Особняк Н. А. Терентьева, Петровский переулок, д.8, архитектор И. А. Иванов-Шицmodern15_011_deadokey.livejournal.co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196752"/>
            <a:ext cx="8136904" cy="539748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30638" algn="l"/>
              </a:tabLst>
              <a:defRPr/>
            </a:pPr>
            <a:endParaRPr lang="ru-RU" sz="2400" b="1" kern="1200" cap="none" spc="50" dirty="0" smtClean="0">
              <a:ln w="13335" cmpd="sng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/>
              <a:latin typeface="+mj-lt"/>
              <a:ea typeface="+mj-ea"/>
              <a:cs typeface="+mj-cs"/>
            </a:endParaRPr>
          </a:p>
          <a:p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6012"/>
            <a:ext cx="8424936" cy="6292484"/>
          </a:xfrm>
        </p:spPr>
      </p:pic>
    </p:spTree>
    <p:extLst>
      <p:ext uri="{BB962C8B-B14F-4D97-AF65-F5344CB8AC3E}">
        <p14:creationId xmlns="" xmlns:p14="http://schemas.microsoft.com/office/powerpoint/2010/main" val="38412976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2520280" cy="5530626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Для модерна характерны извивающиеся линии; </a:t>
            </a:r>
            <a:br>
              <a:rPr lang="ru-RU" sz="2400" dirty="0" smtClean="0"/>
            </a:br>
            <a:r>
              <a:rPr lang="ru-RU" sz="2400" dirty="0" smtClean="0"/>
              <a:t>в декоре его ассиметричные  арабески решительно порывают </a:t>
            </a:r>
            <a:br>
              <a:rPr lang="ru-RU" sz="2400" dirty="0" smtClean="0"/>
            </a:br>
            <a:r>
              <a:rPr lang="ru-RU" sz="2400" dirty="0" smtClean="0"/>
              <a:t>с традицией, создавая растительные мотивы </a:t>
            </a:r>
            <a:br>
              <a:rPr lang="ru-RU" sz="2400" dirty="0" smtClean="0"/>
            </a:br>
            <a:r>
              <a:rPr lang="ru-RU" sz="2400" dirty="0" smtClean="0"/>
              <a:t>и линеарные формы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781" y="260648"/>
            <a:ext cx="5805879" cy="6336704"/>
          </a:xfrm>
        </p:spPr>
      </p:pic>
    </p:spTree>
    <p:extLst>
      <p:ext uri="{BB962C8B-B14F-4D97-AF65-F5344CB8AC3E}">
        <p14:creationId xmlns="" xmlns:p14="http://schemas.microsoft.com/office/powerpoint/2010/main" val="136295365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30638" algn="l"/>
              </a:tabLst>
              <a:defRPr/>
            </a:pPr>
            <a:r>
              <a:rPr lang="ru-RU" sz="2800" dirty="0" smtClean="0"/>
              <a:t>Особняк </a:t>
            </a:r>
            <a:r>
              <a:rPr lang="ru-RU" sz="2800" dirty="0" err="1" smtClean="0"/>
              <a:t>Тасселя</a:t>
            </a:r>
            <a:r>
              <a:rPr lang="ru-RU" sz="2800" dirty="0" smtClean="0"/>
              <a:t> в Брюсселе. Бельгия</a:t>
            </a:r>
            <a:r>
              <a:rPr lang="ru-RU" sz="2800" dirty="0" smtClean="0"/>
              <a:t>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600" b="1" kern="1200" cap="none" spc="50" dirty="0" smtClean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rPr>
              <a:t> </a:t>
            </a:r>
            <a:endParaRPr lang="ru-RU" sz="2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20971"/>
            <a:ext cx="4032448" cy="5370531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249516"/>
            <a:ext cx="4218900" cy="5346446"/>
          </a:xfrm>
        </p:spPr>
      </p:pic>
    </p:spTree>
    <p:extLst>
      <p:ext uri="{BB962C8B-B14F-4D97-AF65-F5344CB8AC3E}">
        <p14:creationId xmlns="" xmlns:p14="http://schemas.microsoft.com/office/powerpoint/2010/main" val="353641283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rtl="0" eaLnBrk="1" fontAlgn="auto" latinLnBrk="0" hangingPunct="1"/>
            <a:r>
              <a:rPr lang="ru-RU" dirty="0" smtClean="0"/>
              <a:t>«Город-сад будущего». Автор концепции -  английский социолог-утопист </a:t>
            </a:r>
            <a:r>
              <a:rPr lang="ru-RU" dirty="0" err="1" smtClean="0"/>
              <a:t>Эбенизер</a:t>
            </a:r>
            <a:r>
              <a:rPr lang="ru-RU" dirty="0" smtClean="0"/>
              <a:t> </a:t>
            </a:r>
            <a:r>
              <a:rPr lang="ru-RU" dirty="0" err="1" smtClean="0"/>
              <a:t>Говард</a:t>
            </a:r>
            <a:r>
              <a:rPr lang="ru-RU" dirty="0" smtClean="0"/>
              <a:t>                  </a:t>
            </a:r>
            <a:endParaRPr lang="ru-RU" dirty="0"/>
          </a:p>
        </p:txBody>
      </p:sp>
      <p:pic>
        <p:nvPicPr>
          <p:cNvPr id="5" name="Содержимое 4" descr="Gorod_sad_0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897860"/>
            <a:ext cx="8640960" cy="4728961"/>
          </a:xfrm>
        </p:spPr>
      </p:pic>
      <p:pic>
        <p:nvPicPr>
          <p:cNvPr id="6" name="Содержимое 5" descr="Gorod_sad_05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287151" y="1844824"/>
            <a:ext cx="4621409" cy="475252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7152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Работы в стиле модерн. Альфонс Муха  </a:t>
            </a:r>
            <a:endParaRPr lang="ru-RU" dirty="0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3760" y="1073547"/>
            <a:ext cx="6986632" cy="5523806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850106"/>
          </a:xfrm>
        </p:spPr>
        <p:txBody>
          <a:bodyPr/>
          <a:lstStyle/>
          <a:p>
            <a:r>
              <a:rPr lang="ru-RU" dirty="0" smtClean="0"/>
              <a:t>Киров (Вятка).               Кострома.</a:t>
            </a:r>
            <a:endParaRPr lang="ru-RU" dirty="0"/>
          </a:p>
        </p:txBody>
      </p:sp>
      <p:pic>
        <p:nvPicPr>
          <p:cNvPr id="5" name="Содержимое 4" descr="Киров (Вятка) Магазин Клабукова 103420203_large_IMG_704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060848"/>
            <a:ext cx="4512501" cy="3960440"/>
          </a:xfrm>
        </p:spPr>
      </p:pic>
      <p:pic>
        <p:nvPicPr>
          <p:cNvPr id="6" name="Содержимое 5" descr="Кострома 0_8ff59_d42d975d_XXL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090610" y="1600200"/>
            <a:ext cx="3585846" cy="478112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340</TotalTime>
  <Words>926</Words>
  <Application>Microsoft Office PowerPoint</Application>
  <PresentationFormat>Экран (4:3)</PresentationFormat>
  <Paragraphs>43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Паркет</vt:lpstr>
      <vt:lpstr>Стиль модерн  в архитектуре</vt:lpstr>
      <vt:lpstr>Слайд 2</vt:lpstr>
      <vt:lpstr>Санкт-Петербург. Особняк Н.А. Терентьева, архитектор И.А.Иванов-Шиц.</vt:lpstr>
      <vt:lpstr> </vt:lpstr>
      <vt:lpstr>Для модерна характерны извивающиеся линии;  в декоре его ассиметричные  арабески решительно порывают  с традицией, создавая растительные мотивы  и линеарные формы.</vt:lpstr>
      <vt:lpstr>Особняк Тасселя в Брюсселе. Бельгия.   </vt:lpstr>
      <vt:lpstr>«Город-сад будущего». Автор концепции -  английский социолог-утопист Эбенизер Говард                  </vt:lpstr>
      <vt:lpstr>Работы в стиле модерн. Альфонс Муха  </vt:lpstr>
      <vt:lpstr>Киров (Вятка).               Кострома.</vt:lpstr>
      <vt:lpstr>Барселона. Испания.  Архитектор  Антонио Гауди</vt:lpstr>
      <vt:lpstr>Усадьба Талашкино</vt:lpstr>
      <vt:lpstr>Возрождение модерна</vt:lpstr>
      <vt:lpstr>Интернет-источники: http://auto-skiers.msk.ru/text/Talashkino.htm http://berlogos.ru/article/idealnyy-gorod-govarda/ http://nizhouse.com/kottedji-v-stile-modern-foto.html http://studall.org/all4-12797.html http://smallbay.ru/mucha.html  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Модерн  в архитектуре</dc:title>
  <dc:creator>User</dc:creator>
  <cp:lastModifiedBy>User</cp:lastModifiedBy>
  <cp:revision>35</cp:revision>
  <dcterms:created xsi:type="dcterms:W3CDTF">2017-03-29T04:16:21Z</dcterms:created>
  <dcterms:modified xsi:type="dcterms:W3CDTF">2017-05-31T10:28:03Z</dcterms:modified>
</cp:coreProperties>
</file>